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5" r:id="rId3"/>
    <p:sldId id="266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9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FF66"/>
    <a:srgbClr val="CCCC00"/>
    <a:srgbClr val="FFCC00"/>
    <a:srgbClr val="FF99CC"/>
    <a:srgbClr val="CC99FF"/>
    <a:srgbClr val="66FF99"/>
    <a:srgbClr val="66FFFF"/>
    <a:srgbClr val="FF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A00B6-B8A6-4513-8D04-B73E57A06A17}" type="datetimeFigureOut">
              <a:rPr lang="fa-IR" smtClean="0"/>
              <a:pPr/>
              <a:t>09/06/1442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15070" y="1512901"/>
            <a:ext cx="8079432" cy="5149552"/>
          </a:xfrm>
        </p:spPr>
        <p:txBody>
          <a:bodyPr>
            <a:noAutofit/>
          </a:bodyPr>
          <a:lstStyle/>
          <a:p>
            <a:pPr rtl="1"/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شبکه بهداشت ودرمان</a:t>
            </a:r>
            <a:r>
              <a:rPr lang="en-US" sz="3600" dirty="0" smtClean="0">
                <a:cs typeface="B Titr" pitchFamily="2" charset="-78"/>
              </a:rPr>
              <a:t> …….</a:t>
            </a:r>
            <a:br>
              <a:rPr lang="en-US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واحدبهداشت حرفه ای</a:t>
            </a: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مستندات آموزش</a:t>
            </a:r>
            <a: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b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 در سال</a:t>
            </a:r>
            <a: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  <a:t>……</a:t>
            </a: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04" y="228600"/>
            <a:ext cx="2290164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48968" cy="548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شرکت کنندگان:</a:t>
            </a: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200" b="1" dirty="0" smtClean="0">
                <a:cs typeface="B Nazanin" pitchFamily="2" charset="-78"/>
              </a:rPr>
              <a:t/>
            </a:r>
            <a:br>
              <a:rPr lang="fa-IR" sz="2200" b="1" dirty="0" smtClean="0">
                <a:cs typeface="B Nazanin" pitchFamily="2" charset="-78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>اسکن حضور و غیاب/پاورپوینت تدریس شده درصورت موجود بودن /تصاویر کارگاه/ا/مکاتبات برگزاری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22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09600" y="1066800"/>
            <a:ext cx="8079432" cy="5149552"/>
          </a:xfrm>
          <a:noFill/>
        </p:spPr>
        <p:txBody>
          <a:bodyPr>
            <a:noAutofit/>
          </a:bodyPr>
          <a:lstStyle/>
          <a:p>
            <a:pPr rtl="1"/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72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کارفرمایان</a:t>
            </a:r>
            <a: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endParaRPr lang="en-US" sz="3600" dirty="0">
              <a:solidFill>
                <a:schemeClr val="bg2">
                  <a:lumMod val="10000"/>
                </a:schemeClr>
              </a:solidFill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48968" cy="548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شرکت کنندگان</a:t>
            </a:r>
            <a:r>
              <a:rPr lang="fa-IR" sz="2000" dirty="0" smtClean="0">
                <a:cs typeface="B Nazanin" pitchFamily="2" charset="-78"/>
              </a:rPr>
              <a:t>:</a:t>
            </a: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200" b="1" dirty="0" smtClean="0">
                <a:cs typeface="B Nazanin" pitchFamily="2" charset="-78"/>
              </a:rPr>
              <a:t/>
            </a:r>
            <a:br>
              <a:rPr lang="fa-IR" sz="2200" b="1" dirty="0" smtClean="0">
                <a:cs typeface="B Nazanin" pitchFamily="2" charset="-78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>اسکن حضور و غیاب/پاورپوینت تدریس شده درصورت موجود بودن /تصاویر کارگاه/ا/مکاتبات برگزاری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6297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8079432" cy="5149552"/>
          </a:xfrm>
        </p:spPr>
        <p:txBody>
          <a:bodyPr>
            <a:noAutofit/>
          </a:bodyPr>
          <a:lstStyle/>
          <a:p>
            <a:pPr rtl="1"/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fa-IR" sz="60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عموم مردم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2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48968" cy="548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شرکت کنندگان:</a:t>
            </a: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200" b="1" dirty="0" smtClean="0">
                <a:cs typeface="B Nazanin" pitchFamily="2" charset="-78"/>
              </a:rPr>
              <a:t/>
            </a:r>
            <a:br>
              <a:rPr lang="fa-IR" sz="2200" b="1" dirty="0" smtClean="0">
                <a:cs typeface="B Nazanin" pitchFamily="2" charset="-78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>اسکن حضور و غیاب/پاورپوینت تدریس شده درصورت موجود بودن /تصاویر /مکاتبات برگزاری درصورت موجود بودن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22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09600" y="762000"/>
            <a:ext cx="8079432" cy="5149552"/>
          </a:xfrm>
        </p:spPr>
        <p:txBody>
          <a:bodyPr>
            <a:noAutofit/>
          </a:bodyPr>
          <a:lstStyle/>
          <a:p>
            <a:pPr rtl="1"/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fa-IR" sz="80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مدیران</a:t>
            </a: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48968" cy="548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شرکت کنندگان:</a:t>
            </a: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200" b="1" dirty="0" smtClean="0">
                <a:cs typeface="B Nazanin" pitchFamily="2" charset="-78"/>
              </a:rPr>
              <a:t/>
            </a:r>
            <a:br>
              <a:rPr lang="fa-IR" sz="2200" b="1" dirty="0" smtClean="0">
                <a:cs typeface="B Nazanin" pitchFamily="2" charset="-78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>اسکن حضور و غیاب/پاورپوینت تدریس شده/تصاویر کارگاه/اسکن سوالات پیش و پس آزمون/اسکن ارزشیابی مدرس/برنامه کارگاه/مکاتبات برگزاری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22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09600" y="990600"/>
            <a:ext cx="7848600" cy="5181600"/>
          </a:xfrm>
        </p:spPr>
        <p:txBody>
          <a:bodyPr>
            <a:noAutofit/>
          </a:bodyPr>
          <a:lstStyle/>
          <a:p>
            <a:pPr algn="r" rtl="1"/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        </a:t>
            </a:r>
            <a:r>
              <a:rPr lang="fa-IR" sz="6600" dirty="0" smtClean="0">
                <a:cs typeface="B Titr" pitchFamily="2" charset="-78"/>
              </a:rPr>
              <a:t>               </a:t>
            </a:r>
            <a:r>
              <a:rPr lang="fa-IR" sz="6600" dirty="0" smtClean="0">
                <a:solidFill>
                  <a:srgbClr val="FF0000"/>
                </a:solidFill>
                <a:cs typeface="B Titr" pitchFamily="2" charset="-78"/>
              </a:rPr>
              <a:t>توجه</a:t>
            </a: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همکار گرامی لطفا کلیه عکس هایی که در پاورپوینت فوق استفاده می شود اصل عکس نیز در فولدر قرار داده شود.</a:t>
            </a:r>
            <a:b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                                                                      با تشکر</a:t>
            </a: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9050" y="685800"/>
            <a:ext cx="9144000" cy="5149552"/>
          </a:xfrm>
        </p:spPr>
        <p:txBody>
          <a:bodyPr>
            <a:noAutofit/>
          </a:bodyPr>
          <a:lstStyle/>
          <a:p>
            <a:pPr rtl="1"/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200" dirty="0" smtClean="0">
                <a:cs typeface="B Titr" pitchFamily="2" charset="-78"/>
              </a:rPr>
              <a:t/>
            </a:r>
            <a:br>
              <a:rPr lang="en-US" sz="3200" dirty="0" smtClean="0">
                <a:cs typeface="B Titr" pitchFamily="2" charset="-78"/>
              </a:rPr>
            </a:br>
            <a:r>
              <a:rPr lang="fa-IR" sz="72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کارشناسان مراکز</a:t>
            </a: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48968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دوره: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شرکت کنندگان: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000" b="1" dirty="0"/>
              <a:t/>
            </a:r>
            <a:br>
              <a:rPr lang="fa-IR" sz="2000" b="1" dirty="0"/>
            </a:br>
            <a:r>
              <a:rPr lang="fa-IR" sz="2000" dirty="0">
                <a:solidFill>
                  <a:prstClr val="black"/>
                </a:solidFill>
              </a:rPr>
              <a:t/>
            </a:r>
            <a:br>
              <a:rPr lang="fa-IR" sz="2000" dirty="0">
                <a:solidFill>
                  <a:prstClr val="black"/>
                </a:solidFill>
              </a:rPr>
            </a:br>
            <a:r>
              <a:rPr lang="fa-IR" sz="2000" dirty="0">
                <a:solidFill>
                  <a:prstClr val="black"/>
                </a:solidFill>
              </a:rPr>
              <a:t>اسکن حضور و غیاب/پاورپوینت تدریس /مکاتبات برگزاری</a:t>
            </a: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22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848600" cy="5149552"/>
          </a:xfrm>
        </p:spPr>
        <p:txBody>
          <a:bodyPr>
            <a:noAutofit/>
          </a:bodyPr>
          <a:lstStyle/>
          <a:p>
            <a:pPr rtl="1"/>
            <a:r>
              <a:rPr lang="en-US" sz="2800" dirty="0" smtClean="0">
                <a:cs typeface="B Titr" pitchFamily="2" charset="-78"/>
              </a:rPr>
              <a:t/>
            </a:r>
            <a:br>
              <a:rPr lang="en-US" sz="2800" dirty="0" smtClean="0">
                <a:cs typeface="B Titr" pitchFamily="2" charset="-78"/>
              </a:rPr>
            </a:br>
            <a:r>
              <a:rPr lang="en-US" sz="2800" dirty="0" smtClean="0">
                <a:cs typeface="B Titr" pitchFamily="2" charset="-78"/>
              </a:rPr>
              <a:t/>
            </a:r>
            <a:br>
              <a:rPr lang="en-US" sz="2800" dirty="0" smtClean="0">
                <a:cs typeface="B Titr" pitchFamily="2" charset="-78"/>
              </a:rPr>
            </a:br>
            <a:r>
              <a:rPr lang="en-US" sz="2800" dirty="0" smtClean="0">
                <a:cs typeface="B Titr" pitchFamily="2" charset="-78"/>
              </a:rPr>
              <a:t/>
            </a:r>
            <a:br>
              <a:rPr lang="en-US" sz="2800" dirty="0" smtClean="0">
                <a:cs typeface="B Titr" pitchFamily="2" charset="-78"/>
              </a:rPr>
            </a:br>
            <a:r>
              <a:rPr lang="en-US" sz="2800" dirty="0" smtClean="0">
                <a:cs typeface="B Titr" pitchFamily="2" charset="-78"/>
              </a:rPr>
              <a:t/>
            </a:r>
            <a:br>
              <a:rPr lang="en-US" sz="2800" dirty="0" smtClean="0">
                <a:cs typeface="B Titr" pitchFamily="2" charset="-78"/>
              </a:rPr>
            </a:br>
            <a:r>
              <a:rPr lang="fa-IR" sz="6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کارشناسان صنایع</a:t>
            </a:r>
            <a:r>
              <a:rPr lang="fa-IR" sz="2800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28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en-US" sz="28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28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/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/>
            </a:r>
            <a:br>
              <a:rPr lang="fa-IR" sz="2800" dirty="0" smtClean="0">
                <a:cs typeface="B Titr" pitchFamily="2" charset="-78"/>
              </a:rPr>
            </a:br>
            <a:endParaRPr lang="en-US" sz="28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5943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شبکه: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شرکت کنندگان:</a:t>
            </a:r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>اسکن حضور و غیاب/پاورپوینت تدریس /مکاتبات برگزاری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22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838200"/>
            <a:ext cx="8079432" cy="5149552"/>
          </a:xfrm>
          <a:noFill/>
        </p:spPr>
        <p:txBody>
          <a:bodyPr>
            <a:noAutofit/>
          </a:bodyPr>
          <a:lstStyle/>
          <a:p>
            <a:pPr rtl="1"/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fa-IR" sz="88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بهورزان</a:t>
            </a:r>
            <a:r>
              <a:rPr lang="fa-IR" sz="40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40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40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48968" cy="548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شرکت کنندگان: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200" b="1" dirty="0" smtClean="0">
                <a:cs typeface="B Nazanin" pitchFamily="2" charset="-78"/>
              </a:rPr>
              <a:t/>
            </a:r>
            <a:br>
              <a:rPr lang="fa-IR" sz="2200" b="1" dirty="0" smtClean="0">
                <a:cs typeface="B Nazanin" pitchFamily="2" charset="-78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/>
            </a:r>
            <a:br>
              <a:rPr lang="fa-IR" sz="2000" dirty="0" smtClean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 smtClean="0">
                <a:cs typeface="+mn-cs"/>
              </a:rPr>
              <a:t>اسکن حضور و غیاب/پاورپوینت تدریس شده/تصاویر کارگاه/اسکن سوالات پیش و پس آزمون/اسکن ارزشیابی مدرس/برنامه کارگاه/مکاتبات برگزاری(درصورتیکه آموزش بصورت کلاس و یا هسته بهورزی می باشد مستندات موجود ارائه شود)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22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914400"/>
            <a:ext cx="8079432" cy="5149552"/>
          </a:xfrm>
        </p:spPr>
        <p:txBody>
          <a:bodyPr>
            <a:noAutofit/>
          </a:bodyPr>
          <a:lstStyle/>
          <a:p>
            <a:pPr rtl="1"/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48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شاغلین</a:t>
            </a:r>
            <a:br>
              <a:rPr lang="fa-IR" sz="48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48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(آموزش توسط کارشناسان صنایع )</a:t>
            </a:r>
            <a:r>
              <a:rPr lang="fa-IR" sz="4800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48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en-US" sz="48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48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2716</Template>
  <TotalTime>119</TotalTime>
  <Words>21</Words>
  <Application>Microsoft Office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 Nazanin</vt:lpstr>
      <vt:lpstr>B Titr</vt:lpstr>
      <vt:lpstr>Calibri</vt:lpstr>
      <vt:lpstr>Times New Roman</vt:lpstr>
      <vt:lpstr>Office Theme</vt:lpstr>
      <vt:lpstr>    شبکه بهداشت ودرمان …….  واحدبهداشت حرفه ای   مستندات آموزش    در سال……     </vt:lpstr>
      <vt:lpstr>                           توجه  همکار گرامی لطفا کلیه عکس هایی که در پاورپوینت فوق استفاده می شود اصل عکس نیز در فولدر قرار داده شود.                                                                         با تشکر     </vt:lpstr>
      <vt:lpstr>    آموزش کارشناسان مراکز     </vt:lpstr>
      <vt:lpstr>نام شبکه: نام دوره: تاریخ برگزاری: تعداد شرکت کنندگان:      اسکن حضور و غیاب/پاورپوینت تدریس /مکاتبات برگزاری   </vt:lpstr>
      <vt:lpstr>    آموزش کارشناسان صنایع     </vt:lpstr>
      <vt:lpstr>نام شبکه: نام دوره: تاریخ برگزاری: تعداد شرکت کنندگان:    اسکن حضور و غیاب/پاورپوینت تدریس /مکاتبات برگزاری</vt:lpstr>
      <vt:lpstr>    آموزش بهورزان     </vt:lpstr>
      <vt:lpstr>نام شبکه: نام دوره: تاریخ برگزاری:  تعداد شرکت کنندگان:      اسکن حضور و غیاب/پاورپوینت تدریس شده/تصاویر کارگاه/اسکن سوالات پیش و پس آزمون/اسکن ارزشیابی مدرس/برنامه کارگاه/مکاتبات برگزاری(درصورتیکه آموزش بصورت کلاس و یا هسته بهورزی می باشد مستندات موجود ارائه شود)</vt:lpstr>
      <vt:lpstr>    آموزش شاغلین (آموزش توسط کارشناسان صنایع )     </vt:lpstr>
      <vt:lpstr>نام شبکه: نام دوره: تاریخ برگزاری:  تعداد شرکت کنندگان:      اسکن حضور و غیاب/پاورپوینت تدریس شده درصورت موجود بودن /تصاویر کارگاه/ا/مکاتبات برگزاری</vt:lpstr>
      <vt:lpstr>    آموزش کارفرمایان     </vt:lpstr>
      <vt:lpstr>نام شبکه: نام دوره: تاریخ برگزاری:  تعداد شرکت کنندگان:      اسکن حضور و غیاب/پاورپوینت تدریس شده درصورت موجود بودن /تصاویر کارگاه/ا/مکاتبات برگزاری</vt:lpstr>
      <vt:lpstr>    آموزش عموم مردم     </vt:lpstr>
      <vt:lpstr>نام شبکه: نام دوره: تاریخ برگزاری:  تعداد شرکت کنندگان:      اسکن حضور و غیاب/پاورپوینت تدریس شده درصورت موجود بودن /تصاویر /مکاتبات برگزاری درصورت موجود بودن</vt:lpstr>
      <vt:lpstr>    آموزش مدیران     </vt:lpstr>
      <vt:lpstr>نام شبکه: نام دوره: تاریخ برگزاری:  تعداد شرکت کنندگان:      اسکن حضور و غیاب/پاورپوینت تدریس شده/تصاویر کارگاه/اسکن سوالات پیش و پس آزمون/اسکن ارزشیابی مدرس/برنامه کارگاه/مکاتبات برگزاری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herfeh</dc:creator>
  <cp:lastModifiedBy>IRANICA</cp:lastModifiedBy>
  <cp:revision>63</cp:revision>
  <dcterms:created xsi:type="dcterms:W3CDTF">2016-12-07T07:57:09Z</dcterms:created>
  <dcterms:modified xsi:type="dcterms:W3CDTF">2021-01-22T14:15:17Z</dcterms:modified>
</cp:coreProperties>
</file>